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01160-1E00-4CD1-BB2E-7E2DCE09D95C}" type="datetimeFigureOut">
              <a:rPr lang="id-ID" smtClean="0"/>
              <a:t>28/05/2020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E3119-F7CF-48B6-BEB0-9985D26E8B5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38040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01160-1E00-4CD1-BB2E-7E2DCE09D95C}" type="datetimeFigureOut">
              <a:rPr lang="id-ID" smtClean="0"/>
              <a:t>28/05/2020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E3119-F7CF-48B6-BEB0-9985D26E8B5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0811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01160-1E00-4CD1-BB2E-7E2DCE09D95C}" type="datetimeFigureOut">
              <a:rPr lang="id-ID" smtClean="0"/>
              <a:t>28/05/2020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E3119-F7CF-48B6-BEB0-9985D26E8B58}" type="slidenum">
              <a:rPr lang="id-ID" smtClean="0"/>
              <a:t>‹#›</a:t>
            </a:fld>
            <a:endParaRPr lang="id-ID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32072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01160-1E00-4CD1-BB2E-7E2DCE09D95C}" type="datetimeFigureOut">
              <a:rPr lang="id-ID" smtClean="0"/>
              <a:t>28/05/2020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E3119-F7CF-48B6-BEB0-9985D26E8B5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11047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01160-1E00-4CD1-BB2E-7E2DCE09D95C}" type="datetimeFigureOut">
              <a:rPr lang="id-ID" smtClean="0"/>
              <a:t>28/05/2020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E3119-F7CF-48B6-BEB0-9985D26E8B58}" type="slidenum">
              <a:rPr lang="id-ID" smtClean="0"/>
              <a:t>‹#›</a:t>
            </a:fld>
            <a:endParaRPr lang="id-ID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14209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01160-1E00-4CD1-BB2E-7E2DCE09D95C}" type="datetimeFigureOut">
              <a:rPr lang="id-ID" smtClean="0"/>
              <a:t>28/05/2020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E3119-F7CF-48B6-BEB0-9985D26E8B5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183295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01160-1E00-4CD1-BB2E-7E2DCE09D95C}" type="datetimeFigureOut">
              <a:rPr lang="id-ID" smtClean="0"/>
              <a:t>28/05/2020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E3119-F7CF-48B6-BEB0-9985D26E8B5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557669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01160-1E00-4CD1-BB2E-7E2DCE09D95C}" type="datetimeFigureOut">
              <a:rPr lang="id-ID" smtClean="0"/>
              <a:t>28/05/2020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E3119-F7CF-48B6-BEB0-9985D26E8B5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70192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01160-1E00-4CD1-BB2E-7E2DCE09D95C}" type="datetimeFigureOut">
              <a:rPr lang="id-ID" smtClean="0"/>
              <a:t>28/05/2020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E3119-F7CF-48B6-BEB0-9985D26E8B5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46090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01160-1E00-4CD1-BB2E-7E2DCE09D95C}" type="datetimeFigureOut">
              <a:rPr lang="id-ID" smtClean="0"/>
              <a:t>28/05/2020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E3119-F7CF-48B6-BEB0-9985D26E8B5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94392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01160-1E00-4CD1-BB2E-7E2DCE09D95C}" type="datetimeFigureOut">
              <a:rPr lang="id-ID" smtClean="0"/>
              <a:t>28/05/2020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E3119-F7CF-48B6-BEB0-9985D26E8B5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30402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01160-1E00-4CD1-BB2E-7E2DCE09D95C}" type="datetimeFigureOut">
              <a:rPr lang="id-ID" smtClean="0"/>
              <a:t>28/05/2020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E3119-F7CF-48B6-BEB0-9985D26E8B5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48299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01160-1E00-4CD1-BB2E-7E2DCE09D95C}" type="datetimeFigureOut">
              <a:rPr lang="id-ID" smtClean="0"/>
              <a:t>28/05/2020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E3119-F7CF-48B6-BEB0-9985D26E8B5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22669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01160-1E00-4CD1-BB2E-7E2DCE09D95C}" type="datetimeFigureOut">
              <a:rPr lang="id-ID" smtClean="0"/>
              <a:t>28/05/2020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E3119-F7CF-48B6-BEB0-9985D26E8B5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98510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01160-1E00-4CD1-BB2E-7E2DCE09D95C}" type="datetimeFigureOut">
              <a:rPr lang="id-ID" smtClean="0"/>
              <a:t>28/05/2020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E3119-F7CF-48B6-BEB0-9985D26E8B5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73725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E3119-F7CF-48B6-BEB0-9985D26E8B58}" type="slidenum">
              <a:rPr lang="id-ID" smtClean="0"/>
              <a:t>‹#›</a:t>
            </a:fld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01160-1E00-4CD1-BB2E-7E2DCE09D95C}" type="datetimeFigureOut">
              <a:rPr lang="id-ID" smtClean="0"/>
              <a:t>28/05/2020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2464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101160-1E00-4CD1-BB2E-7E2DCE09D95C}" type="datetimeFigureOut">
              <a:rPr lang="id-ID" smtClean="0"/>
              <a:t>28/05/2020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21E3119-F7CF-48B6-BEB0-9985D26E8B58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6659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1C400-94AA-4DDA-819D-DCF33022E3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UAS PRAKTIKUM WEB</a:t>
            </a:r>
            <a:endParaRPr lang="id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EB6F30-4A18-4A27-B823-9D0839DA0E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Perpustakaan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54753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B49A5-47E3-4CD2-AA23-2A954F222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BUKU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4CFCA-1EDF-4AF8-9AEB-A68836C55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</a:t>
            </a:r>
            <a:r>
              <a:rPr lang="en-US" dirty="0" err="1"/>
              <a:t>buku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data </a:t>
            </a:r>
            <a:r>
              <a:rPr lang="en-US" dirty="0" err="1"/>
              <a:t>buku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&amp; </a:t>
            </a:r>
            <a:r>
              <a:rPr lang="en-US" dirty="0" err="1"/>
              <a:t>disini</a:t>
            </a:r>
            <a:r>
              <a:rPr lang="en-US" dirty="0"/>
              <a:t> pula </a:t>
            </a:r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menginputkan</a:t>
            </a:r>
            <a:r>
              <a:rPr lang="en-US" dirty="0"/>
              <a:t> </a:t>
            </a:r>
            <a:r>
              <a:rPr lang="en-US" dirty="0" err="1"/>
              <a:t>buku</a:t>
            </a:r>
            <a:endParaRPr lang="id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368A46-2359-4FF3-A7C7-8D38EBBD2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238500"/>
            <a:ext cx="5715000" cy="3214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AF1CF9-8112-47DD-BB92-F297EBAF1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0" y="3238500"/>
            <a:ext cx="5715000" cy="321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12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19D5C-064A-43C6-9E10-5604C973F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BUKU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55477-22EE-4275-B714-9F7CBA95E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Admin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mengedit</a:t>
            </a:r>
            <a:r>
              <a:rPr lang="en-US" dirty="0"/>
              <a:t> </a:t>
            </a:r>
            <a:r>
              <a:rPr lang="en-US" dirty="0" err="1"/>
              <a:t>buku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“edit”</a:t>
            </a:r>
            <a:endParaRPr lang="id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B21E67-A734-43BC-AC66-F3FA0E2D7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343" y="2886075"/>
            <a:ext cx="6724650" cy="378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432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20476-6456-446B-BAD6-1E8D211D1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DAFTAR KATEGORI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C9A5B-6167-42DB-8732-97DA06EB7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Admin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kategori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sebelumnya</a:t>
            </a:r>
            <a:endParaRPr lang="id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7028DA-E3D7-4E29-93EC-4A801EF72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4" y="2728248"/>
            <a:ext cx="7027333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57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C6330-C3A0-4225-9983-B5F9754D6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PINJAMAN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92DD5-C1D6-4D8C-BE95-2E01A3D01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Admin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mengatur</a:t>
            </a:r>
            <a:r>
              <a:rPr lang="en-US" dirty="0"/>
              <a:t> status </a:t>
            </a:r>
            <a:r>
              <a:rPr lang="en-US" dirty="0" err="1"/>
              <a:t>peminjaman</a:t>
            </a:r>
            <a:r>
              <a:rPr lang="en-US" dirty="0"/>
              <a:t> </a:t>
            </a:r>
            <a:r>
              <a:rPr lang="en-US" dirty="0" err="1"/>
              <a:t>buku</a:t>
            </a:r>
            <a:r>
              <a:rPr lang="en-US" dirty="0"/>
              <a:t> yang </a:t>
            </a:r>
            <a:r>
              <a:rPr lang="en-US" dirty="0" err="1"/>
              <a:t>dilakukan</a:t>
            </a:r>
            <a:r>
              <a:rPr lang="en-US" dirty="0"/>
              <a:t> oleh user.</a:t>
            </a:r>
            <a:endParaRPr lang="id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0B9DE9-5E7D-4C3D-8BE6-7368B757A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118" y="2838450"/>
            <a:ext cx="665480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734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4B2CD-5246-4238-B15A-44BD9A05E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SESI SUPER ADMIN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C26ED-049E-4837-A77B-82FEA3C66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Inilah</a:t>
            </a:r>
            <a:r>
              <a:rPr lang="en-US" dirty="0"/>
              <a:t> </a:t>
            </a:r>
            <a:r>
              <a:rPr lang="en-US" dirty="0" err="1"/>
              <a:t>tampak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sesi</a:t>
            </a:r>
            <a:r>
              <a:rPr lang="en-US" dirty="0"/>
              <a:t> super admin</a:t>
            </a:r>
            <a:endParaRPr lang="id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546941-4EC1-49E1-B5FA-3F0593C71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075" y="2692002"/>
            <a:ext cx="7067550" cy="397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751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745AC-C554-4CC1-BA88-E6FB942D3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DAFTAR ADMIN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0519B-F181-40F9-A76A-2784F716B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 admin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, </a:t>
            </a:r>
            <a:r>
              <a:rPr lang="en-US" dirty="0" err="1"/>
              <a:t>menambahkan</a:t>
            </a:r>
            <a:r>
              <a:rPr lang="en-US" dirty="0"/>
              <a:t>, dan </a:t>
            </a:r>
            <a:r>
              <a:rPr lang="en-US" dirty="0" err="1"/>
              <a:t>menghapus</a:t>
            </a:r>
            <a:r>
              <a:rPr lang="en-US" dirty="0"/>
              <a:t> admin </a:t>
            </a:r>
            <a:r>
              <a:rPr lang="en-US" dirty="0" err="1"/>
              <a:t>biasa</a:t>
            </a:r>
            <a:r>
              <a:rPr lang="en-US" dirty="0"/>
              <a:t>.</a:t>
            </a:r>
            <a:endParaRPr lang="id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CFD38E-8C7E-4816-B13A-DE6EF92DF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92" y="2786524"/>
            <a:ext cx="6899152" cy="388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454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3C0E2-69F7-46F4-A937-98A71B5C4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DAFTAR USER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E9B78-9E7F-436F-A818-8AFB1FDE2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 admin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list user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terdaftar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system.</a:t>
            </a:r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ABD022-75E0-448E-BE06-5D94AD813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824" y="2743200"/>
            <a:ext cx="7095067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36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9D96E-8E2B-43DB-90FB-B0C6A1179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STOK BUKU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349F6-D750-40BF-BFCA-E16A736FC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 admin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stok</a:t>
            </a:r>
            <a:r>
              <a:rPr lang="en-US" dirty="0"/>
              <a:t> </a:t>
            </a:r>
            <a:r>
              <a:rPr lang="en-US" dirty="0" err="1"/>
              <a:t>buku</a:t>
            </a:r>
            <a:r>
              <a:rPr lang="en-US" dirty="0"/>
              <a:t> yang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tersedia</a:t>
            </a:r>
            <a:endParaRPr lang="id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51B1EB-BB2C-4AE6-8CFF-3440499BF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230" y="2824758"/>
            <a:ext cx="7000875" cy="393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221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B3AEB-2791-4FFC-ABB7-CB9DAC447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B7494-11FD-4236-A0FE-8CE521524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14940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9E040-BA25-4E88-9323-8A2FAB373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TAMPILAN AWAL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9439D-D0D9-478B-821C-F9B7F4BA1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web </a:t>
            </a:r>
            <a:r>
              <a:rPr lang="en-US" dirty="0" err="1"/>
              <a:t>perpustakaan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dibuat</a:t>
            </a:r>
            <a:endParaRPr lang="id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22C06E-9994-4682-88F9-B6DC34717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562225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9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D9A28-D12A-45BE-9272-BE47FC2E6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PENDAFTARAN USER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2FDD0-A762-4B31-AB7D-C667ADE18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Klik</a:t>
            </a:r>
            <a:r>
              <a:rPr lang="en-US" dirty="0"/>
              <a:t> daftar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pendaftaran</a:t>
            </a:r>
            <a:r>
              <a:rPr lang="en-US" dirty="0"/>
              <a:t>, dan </a:t>
            </a:r>
            <a:r>
              <a:rPr lang="en-US" dirty="0" err="1"/>
              <a:t>masukkan</a:t>
            </a:r>
            <a:r>
              <a:rPr lang="en-US" dirty="0"/>
              <a:t> data yang </a:t>
            </a:r>
            <a:r>
              <a:rPr lang="en-US" dirty="0" err="1"/>
              <a:t>diminta</a:t>
            </a:r>
            <a:r>
              <a:rPr lang="en-US" dirty="0"/>
              <a:t>,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submit</a:t>
            </a:r>
            <a:endParaRPr lang="id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398F4C-8885-4209-B458-D61A4B0FD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393" y="2839641"/>
            <a:ext cx="6686550" cy="376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57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E9B87-1371-4A11-80B9-A7F0E27D1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TAMPILAN AWAL USER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CFD0E-4972-4981-BCAD-35282FCF6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 Ketika user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pendaftaran</a:t>
            </a:r>
            <a:r>
              <a:rPr lang="en-US" dirty="0"/>
              <a:t> dan login</a:t>
            </a:r>
            <a:endParaRPr lang="id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EB2823-7645-413B-B4DB-989587D05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593" y="2657475"/>
            <a:ext cx="7296150" cy="410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875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9E2BD-1E19-4AB4-B1E6-907FC07F7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GALERI BUKU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36AF2-89B0-45D4-98F5-1F74F7F7E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galeri</a:t>
            </a:r>
            <a:r>
              <a:rPr lang="en-US" dirty="0"/>
              <a:t> </a:t>
            </a:r>
            <a:r>
              <a:rPr lang="en-US" dirty="0" err="1"/>
              <a:t>buku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buku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yang </a:t>
            </a:r>
            <a:r>
              <a:rPr lang="en-US" dirty="0" err="1"/>
              <a:t>tersedia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dipinjam</a:t>
            </a:r>
            <a:endParaRPr lang="id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27732B-33B0-45BF-999F-7F231739E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775" y="2639746"/>
            <a:ext cx="7200900" cy="405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11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85382-C158-437C-B029-CE346DFA1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 BUKU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2335B-94FB-491B-9759-D47A1F7C4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Klik</a:t>
            </a:r>
            <a:r>
              <a:rPr lang="en-US" dirty="0"/>
              <a:t> detail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buku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,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masukkan</a:t>
            </a:r>
            <a:r>
              <a:rPr lang="en-US" dirty="0"/>
              <a:t> </a:t>
            </a:r>
            <a:r>
              <a:rPr lang="en-US" dirty="0" err="1"/>
              <a:t>tanggal</a:t>
            </a:r>
            <a:r>
              <a:rPr lang="en-US" dirty="0"/>
              <a:t> </a:t>
            </a:r>
            <a:r>
              <a:rPr lang="en-US" dirty="0" err="1"/>
              <a:t>pengambilan</a:t>
            </a:r>
            <a:r>
              <a:rPr lang="en-US" dirty="0"/>
              <a:t> dan </a:t>
            </a:r>
            <a:r>
              <a:rPr lang="en-US" dirty="0" err="1"/>
              <a:t>tanggal</a:t>
            </a:r>
            <a:r>
              <a:rPr lang="en-US" dirty="0"/>
              <a:t> </a:t>
            </a:r>
            <a:r>
              <a:rPr lang="en-US" dirty="0" err="1"/>
              <a:t>pengembalian</a:t>
            </a:r>
            <a:r>
              <a:rPr lang="en-US" dirty="0"/>
              <a:t>,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Pinjam</a:t>
            </a:r>
            <a:r>
              <a:rPr lang="en-US" dirty="0"/>
              <a:t>.</a:t>
            </a:r>
            <a:endParaRPr lang="id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39A5D-8B07-4A65-AEBE-734CC9C40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175" y="2802136"/>
            <a:ext cx="7210425" cy="405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74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148E9-684D-408B-A108-643AD7502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PEMINJAMAN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CF2F7-DE8D-49EF-AB5F-823DBB0A5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584" y="2160589"/>
            <a:ext cx="8596668" cy="3880773"/>
          </a:xfrm>
        </p:spPr>
        <p:txBody>
          <a:bodyPr/>
          <a:lstStyle/>
          <a:p>
            <a:r>
              <a:rPr lang="en-US" dirty="0"/>
              <a:t>Di </a:t>
            </a:r>
            <a:r>
              <a:rPr lang="en-US" dirty="0" err="1"/>
              <a:t>sini</a:t>
            </a:r>
            <a:r>
              <a:rPr lang="en-US" dirty="0"/>
              <a:t>, user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aktivitas</a:t>
            </a:r>
            <a:r>
              <a:rPr lang="en-US" dirty="0"/>
              <a:t> </a:t>
            </a:r>
            <a:r>
              <a:rPr lang="en-US" dirty="0" err="1"/>
              <a:t>peminjaman</a:t>
            </a:r>
            <a:r>
              <a:rPr lang="en-US" dirty="0"/>
              <a:t> yang </a:t>
            </a:r>
            <a:r>
              <a:rPr lang="en-US" dirty="0" err="1"/>
              <a:t>sedang</a:t>
            </a:r>
            <a:r>
              <a:rPr lang="en-US" dirty="0"/>
              <a:t> </a:t>
            </a:r>
            <a:r>
              <a:rPr lang="en-US" dirty="0" err="1"/>
              <a:t>berjalan</a:t>
            </a:r>
            <a:endParaRPr lang="id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D9DD8B-6EB1-4B5F-91FC-F5183963F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505" y="2632007"/>
            <a:ext cx="7360476" cy="4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8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57B6B-F6BB-4BE8-AC62-C5189B8E0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 USER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5B59B-0847-4005-88E2-9BDB271D1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Inilah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profil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user, </a:t>
            </a:r>
            <a:r>
              <a:rPr lang="en-US" dirty="0" err="1"/>
              <a:t>foto</a:t>
            </a:r>
            <a:r>
              <a:rPr lang="en-US" dirty="0"/>
              <a:t> profile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ditambahkan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mau</a:t>
            </a:r>
            <a:r>
              <a:rPr lang="en-US" dirty="0"/>
              <a:t>.</a:t>
            </a:r>
            <a:endParaRPr lang="id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4EAB08-4E09-4A3C-9D08-BCCC53BC0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668" y="2733675"/>
            <a:ext cx="7112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310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18E7E-3888-4B07-B36E-32151A2E5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SESI ADMIN (</a:t>
            </a:r>
            <a:r>
              <a:rPr lang="en-US" dirty="0" err="1"/>
              <a:t>Pegawai</a:t>
            </a:r>
            <a:r>
              <a:rPr lang="en-US" dirty="0"/>
              <a:t>)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84F3B-4AF8-4BA0-B021-7A6CB536D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sesi</a:t>
            </a:r>
            <a:r>
              <a:rPr lang="en-US" dirty="0"/>
              <a:t> admin yang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manajemen</a:t>
            </a:r>
            <a:r>
              <a:rPr lang="en-US" dirty="0"/>
              <a:t> </a:t>
            </a:r>
            <a:r>
              <a:rPr lang="en-US" dirty="0" err="1"/>
              <a:t>buku</a:t>
            </a:r>
            <a:endParaRPr lang="id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3BBDB-CF80-4000-B2C5-56C57276F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505" y="2737841"/>
            <a:ext cx="7172325" cy="403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36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33</TotalTime>
  <Words>233</Words>
  <Application>Microsoft Office PowerPoint</Application>
  <PresentationFormat>Widescreen</PresentationFormat>
  <Paragraphs>34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Trebuchet MS</vt:lpstr>
      <vt:lpstr>Wingdings 3</vt:lpstr>
      <vt:lpstr>Facet</vt:lpstr>
      <vt:lpstr>UAS PRAKTIKUM WEB</vt:lpstr>
      <vt:lpstr>TAMPILAN AWAL</vt:lpstr>
      <vt:lpstr>PENDAFTARAN USER</vt:lpstr>
      <vt:lpstr>TAMPILAN AWAL USER</vt:lpstr>
      <vt:lpstr>GALERI BUKU</vt:lpstr>
      <vt:lpstr>DETAIL BUKU</vt:lpstr>
      <vt:lpstr>STATUS PEMINJAMAN</vt:lpstr>
      <vt:lpstr>PROFIL USER</vt:lpstr>
      <vt:lpstr>SESI ADMIN (Pegawai)</vt:lpstr>
      <vt:lpstr>DATA BUKU</vt:lpstr>
      <vt:lpstr>EDIT BUKU</vt:lpstr>
      <vt:lpstr>DAFTAR KATEGORI</vt:lpstr>
      <vt:lpstr>STATUS PINJAMAN</vt:lpstr>
      <vt:lpstr>SESI SUPER ADMIN</vt:lpstr>
      <vt:lpstr>DAFTAR ADMIN</vt:lpstr>
      <vt:lpstr>DAFTAR USER</vt:lpstr>
      <vt:lpstr>STOK BUKU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UAS PRAKTIKUM WEB</dc:title>
  <dc:creator>Five-seveN</dc:creator>
  <cp:lastModifiedBy>Five-seveN</cp:lastModifiedBy>
  <cp:revision>4</cp:revision>
  <dcterms:created xsi:type="dcterms:W3CDTF">2020-05-28T12:51:06Z</dcterms:created>
  <dcterms:modified xsi:type="dcterms:W3CDTF">2020-05-28T13:24:10Z</dcterms:modified>
</cp:coreProperties>
</file>